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3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5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63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91.png"/><Relationship Id="rId39" Type="http://schemas.openxmlformats.org/officeDocument/2006/relationships/image" Target="../media/image142.png"/><Relationship Id="rId21" Type="http://schemas.openxmlformats.org/officeDocument/2006/relationships/image" Target="../media/image125.png"/><Relationship Id="rId34" Type="http://schemas.openxmlformats.org/officeDocument/2006/relationships/image" Target="../media/image137.png"/><Relationship Id="rId42" Type="http://schemas.openxmlformats.org/officeDocument/2006/relationships/image" Target="../media/image145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5.png"/><Relationship Id="rId37" Type="http://schemas.openxmlformats.org/officeDocument/2006/relationships/image" Target="../media/image140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1.png"/><Relationship Id="rId36" Type="http://schemas.openxmlformats.org/officeDocument/2006/relationships/image" Target="../media/image13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4.png"/><Relationship Id="rId44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43" Type="http://schemas.openxmlformats.org/officeDocument/2006/relationships/image" Target="../media/image146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46" Type="http://schemas.openxmlformats.org/officeDocument/2006/relationships/image" Target="../media/image149.png"/><Relationship Id="rId20" Type="http://schemas.openxmlformats.org/officeDocument/2006/relationships/image" Target="../media/image124.png"/><Relationship Id="rId41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91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2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31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30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2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3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31.png"/><Relationship Id="rId5" Type="http://schemas.openxmlformats.org/officeDocument/2006/relationships/image" Target="../media/image186.png"/><Relationship Id="rId15" Type="http://schemas.openxmlformats.org/officeDocument/2006/relationships/image" Target="../media/image194.png"/><Relationship Id="rId10" Type="http://schemas.openxmlformats.org/officeDocument/2006/relationships/image" Target="../media/image13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9" Type="http://schemas.openxmlformats.org/officeDocument/2006/relationships/image" Target="../media/image193.png"/><Relationship Id="rId21" Type="http://schemas.openxmlformats.org/officeDocument/2006/relationships/image" Target="../media/image221.png"/><Relationship Id="rId34" Type="http://schemas.openxmlformats.org/officeDocument/2006/relationships/image" Target="../media/image234.png"/><Relationship Id="rId42" Type="http://schemas.openxmlformats.org/officeDocument/2006/relationships/image" Target="../media/image241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29" Type="http://schemas.openxmlformats.org/officeDocument/2006/relationships/image" Target="../media/image229.png"/><Relationship Id="rId41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39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31" Type="http://schemas.openxmlformats.org/officeDocument/2006/relationships/image" Target="../media/image231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4.png"/><Relationship Id="rId4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5.png"/><Relationship Id="rId18" Type="http://schemas.openxmlformats.org/officeDocument/2006/relationships/image" Target="../media/image259.png"/><Relationship Id="rId26" Type="http://schemas.openxmlformats.org/officeDocument/2006/relationships/image" Target="../media/image195.png"/><Relationship Id="rId39" Type="http://schemas.openxmlformats.org/officeDocument/2006/relationships/image" Target="../media/image278.png"/><Relationship Id="rId21" Type="http://schemas.openxmlformats.org/officeDocument/2006/relationships/image" Target="../media/image262.png"/><Relationship Id="rId34" Type="http://schemas.openxmlformats.org/officeDocument/2006/relationships/image" Target="../media/image274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29" Type="http://schemas.openxmlformats.org/officeDocument/2006/relationships/image" Target="../media/image269.png"/><Relationship Id="rId41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24" Type="http://schemas.openxmlformats.org/officeDocument/2006/relationships/image" Target="../media/image265.png"/><Relationship Id="rId32" Type="http://schemas.openxmlformats.org/officeDocument/2006/relationships/image" Target="../media/image272.png"/><Relationship Id="rId37" Type="http://schemas.openxmlformats.org/officeDocument/2006/relationships/image" Target="../media/image196.png"/><Relationship Id="rId40" Type="http://schemas.openxmlformats.org/officeDocument/2006/relationships/image" Target="../media/image279.png"/><Relationship Id="rId5" Type="http://schemas.openxmlformats.org/officeDocument/2006/relationships/image" Target="../media/image247.png"/><Relationship Id="rId15" Type="http://schemas.openxmlformats.org/officeDocument/2006/relationships/image" Target="../media/image194.png"/><Relationship Id="rId23" Type="http://schemas.openxmlformats.org/officeDocument/2006/relationships/image" Target="../media/image264.png"/><Relationship Id="rId28" Type="http://schemas.openxmlformats.org/officeDocument/2006/relationships/image" Target="../media/image268.png"/><Relationship Id="rId36" Type="http://schemas.openxmlformats.org/officeDocument/2006/relationships/image" Target="../media/image276.png"/><Relationship Id="rId10" Type="http://schemas.openxmlformats.org/officeDocument/2006/relationships/image" Target="../media/image252.png"/><Relationship Id="rId19" Type="http://schemas.openxmlformats.org/officeDocument/2006/relationships/image" Target="../media/image260.png"/><Relationship Id="rId31" Type="http://schemas.openxmlformats.org/officeDocument/2006/relationships/image" Target="../media/image271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3.png"/><Relationship Id="rId27" Type="http://schemas.openxmlformats.org/officeDocument/2006/relationships/image" Target="../media/image267.png"/><Relationship Id="rId30" Type="http://schemas.openxmlformats.org/officeDocument/2006/relationships/image" Target="../media/image270.png"/><Relationship Id="rId35" Type="http://schemas.openxmlformats.org/officeDocument/2006/relationships/image" Target="../media/image275.png"/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12" Type="http://schemas.openxmlformats.org/officeDocument/2006/relationships/image" Target="../media/image254.png"/><Relationship Id="rId17" Type="http://schemas.openxmlformats.org/officeDocument/2006/relationships/image" Target="../media/image258.png"/><Relationship Id="rId25" Type="http://schemas.openxmlformats.org/officeDocument/2006/relationships/image" Target="../media/image266.png"/><Relationship Id="rId33" Type="http://schemas.openxmlformats.org/officeDocument/2006/relationships/image" Target="../media/image273.png"/><Relationship Id="rId38" Type="http://schemas.openxmlformats.org/officeDocument/2006/relationships/image" Target="../media/image2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2.png"/><Relationship Id="rId7" Type="http://schemas.openxmlformats.org/officeDocument/2006/relationships/image" Target="../media/image285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189.png"/><Relationship Id="rId4" Type="http://schemas.openxmlformats.org/officeDocument/2006/relationships/image" Target="../media/image283.png"/><Relationship Id="rId9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2.png"/><Relationship Id="rId7" Type="http://schemas.openxmlformats.org/officeDocument/2006/relationships/image" Target="../media/image188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2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97.png"/><Relationship Id="rId7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65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30.png"/><Relationship Id="rId7" Type="http://schemas.openxmlformats.org/officeDocument/2006/relationships/image" Target="../media/image333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2.png"/><Relationship Id="rId10" Type="http://schemas.openxmlformats.org/officeDocument/2006/relationships/image" Target="../media/image336.png"/><Relationship Id="rId4" Type="http://schemas.openxmlformats.org/officeDocument/2006/relationships/image" Target="../media/image331.png"/><Relationship Id="rId9" Type="http://schemas.openxmlformats.org/officeDocument/2006/relationships/image" Target="../media/image3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2BD899-AE5A-8881-63E4-D1544903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65" y="2117077"/>
            <a:ext cx="2122504" cy="32714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-8.43538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449" y="2424429"/>
            <a:ext cx="2614865" cy="29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32" y="1467829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416421" y="2767537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– </a:t>
            </a:r>
            <a:r>
              <a:rPr lang="en-US" b="1" dirty="0"/>
              <a:t>DONE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2104202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37" y="2308480"/>
            <a:ext cx="2413057" cy="24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2" y="2405610"/>
            <a:ext cx="2018873" cy="229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74951</TotalTime>
  <Words>1004</Words>
  <Application>Microsoft Office PowerPoint</Application>
  <PresentationFormat>Widescreen</PresentationFormat>
  <Paragraphs>195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 – DONE 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274</cp:revision>
  <dcterms:created xsi:type="dcterms:W3CDTF">2023-07-26T17:49:20Z</dcterms:created>
  <dcterms:modified xsi:type="dcterms:W3CDTF">2025-04-07T03:19:35Z</dcterms:modified>
</cp:coreProperties>
</file>